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5143500" type="screen16x9"/>
  <p:notesSz cx="6858000" cy="9144000"/>
  <p:defaultTextStyle>
    <a:defPPr>
      <a:defRPr lang="en-US"/>
    </a:defPPr>
    <a:lvl1pPr marL="0" algn="l" defTabSz="81610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051" algn="l" defTabSz="81610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102" algn="l" defTabSz="81610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153" algn="l" defTabSz="81610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204" algn="l" defTabSz="81610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255" algn="l" defTabSz="81610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306" algn="l" defTabSz="81610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6357" algn="l" defTabSz="81610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4408" algn="l" defTabSz="81610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075"/>
    <a:srgbClr val="03079F"/>
    <a:srgbClr val="10979E"/>
    <a:srgbClr val="F77406"/>
    <a:srgbClr val="F77408"/>
    <a:srgbClr val="E8C886"/>
    <a:srgbClr val="51B7D0"/>
    <a:srgbClr val="C6E0F1"/>
    <a:srgbClr val="FFFFFF"/>
    <a:srgbClr val="DDD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6" y="101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01EF0D14-BF8E-4269-8C22-62E45160CE34}" type="presOf" srcId="{8DDE6482-63D6-40FA-B1D3-4D6606DFFB2E}" destId="{6C5E8407-9B96-4DA8-9D52-77FC17D80D09}" srcOrd="0" destOrd="0" presId="urn:microsoft.com/office/officeart/2008/layout/AlternatingHexagons"/>
    <dgm:cxn modelId="{EFC4031A-8DAE-4428-84D7-72A5E5896F96}" type="presOf" srcId="{FAEFFFF1-E759-4844-8979-E5F067EACA73}" destId="{500A7FF5-4A0C-4872-BC31-B7E62312AE29}" srcOrd="0" destOrd="0" presId="urn:microsoft.com/office/officeart/2008/layout/AlternatingHexagons"/>
    <dgm:cxn modelId="{82897728-E482-4AB1-A4D7-172B8E266F0A}" type="presOf" srcId="{85629305-82FE-4B1C-B2A4-9756F91B9C86}" destId="{5FB082F6-01B3-45C4-923D-4DBE7BC7C2D4}" srcOrd="0" destOrd="0" presId="urn:microsoft.com/office/officeart/2008/layout/AlternatingHexagons"/>
    <dgm:cxn modelId="{7226FA35-0620-44E8-B71B-17808ED7B2D2}" type="presOf" srcId="{FD0A78A0-965B-4065-8758-5136EB7B1EF5}" destId="{996E4A34-0C3A-4AB3-9A6E-933F938C660A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B957D44A-369E-42B4-A643-FF90AAAF88C0}" type="presOf" srcId="{91BFDAFC-9B8D-4C30-A3E0-0DDBC29F125B}" destId="{D696DBB9-0FDA-43E8-AA8C-AFE5F4E42050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0EAF4098-341B-43DE-AED4-BFC2B78E3CCE}" type="presOf" srcId="{9D7C8450-2CB1-404B-BEFE-86DE8A72A389}" destId="{7D4E20AA-37E2-47A8-8707-235F6B707C50}" srcOrd="0" destOrd="0" presId="urn:microsoft.com/office/officeart/2008/layout/AlternatingHexagons"/>
    <dgm:cxn modelId="{ADEC32C0-8A18-45D6-9D8B-FD3EBF14B003}" type="presOf" srcId="{E1666081-CBDD-4799-855A-B5DABF24F0AF}" destId="{ED0C11F6-8E03-4228-8D1A-1D07CD52FADA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256B15D8-CBB9-458F-B373-77170BF78A34}" type="presOf" srcId="{0447B9C5-C46F-4F58-9F46-78A43B295470}" destId="{BD9E120E-77A3-4322-954F-B5409AE16AE3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914711EA-3EDB-45E6-A81D-8A46B0C3DBD0}" type="presOf" srcId="{4536C284-E38F-4FC7-997A-F736F1E844DE}" destId="{24F31F2A-2CC6-4895-9FF0-C0423B70940D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7F5281F2-C902-4344-A06A-E012099BE4DD}" type="presOf" srcId="{6791A10F-9059-4429-859B-C4D2A16A4B91}" destId="{AA8196C0-A443-483A-8E14-ED00FAF03801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B5F8526-FF34-47D8-9D2D-D1B650944594}" type="presParOf" srcId="{5FB082F6-01B3-45C4-923D-4DBE7BC7C2D4}" destId="{1A35AF1F-F776-4747-A309-2F399B534B82}" srcOrd="0" destOrd="0" presId="urn:microsoft.com/office/officeart/2008/layout/AlternatingHexagons"/>
    <dgm:cxn modelId="{CEA57F47-C256-4EF8-8686-A822B07F6504}" type="presParOf" srcId="{1A35AF1F-F776-4747-A309-2F399B534B82}" destId="{ED0C11F6-8E03-4228-8D1A-1D07CD52FADA}" srcOrd="0" destOrd="0" presId="urn:microsoft.com/office/officeart/2008/layout/AlternatingHexagons"/>
    <dgm:cxn modelId="{AAC5C5DD-CA36-4F53-970C-CB637F7831EF}" type="presParOf" srcId="{1A35AF1F-F776-4747-A309-2F399B534B82}" destId="{AA8196C0-A443-483A-8E14-ED00FAF03801}" srcOrd="1" destOrd="0" presId="urn:microsoft.com/office/officeart/2008/layout/AlternatingHexagons"/>
    <dgm:cxn modelId="{EC20A6A1-B5AF-46D5-81E2-B5E90EE8FFBA}" type="presParOf" srcId="{1A35AF1F-F776-4747-A309-2F399B534B82}" destId="{166EE7C5-B903-45D8-8383-EFC2A157A92B}" srcOrd="2" destOrd="0" presId="urn:microsoft.com/office/officeart/2008/layout/AlternatingHexagons"/>
    <dgm:cxn modelId="{AD3AC9C7-C63D-4FD0-A0DF-FE86596E2CE5}" type="presParOf" srcId="{1A35AF1F-F776-4747-A309-2F399B534B82}" destId="{5A789BA3-5BDC-47A3-9C48-BBFDCB96E628}" srcOrd="3" destOrd="0" presId="urn:microsoft.com/office/officeart/2008/layout/AlternatingHexagons"/>
    <dgm:cxn modelId="{8DE5334D-3112-4E00-8DA4-38B222D8F122}" type="presParOf" srcId="{1A35AF1F-F776-4747-A309-2F399B534B82}" destId="{500A7FF5-4A0C-4872-BC31-B7E62312AE29}" srcOrd="4" destOrd="0" presId="urn:microsoft.com/office/officeart/2008/layout/AlternatingHexagons"/>
    <dgm:cxn modelId="{0EB4E145-1BD0-4039-986A-5F8793D7B9D1}" type="presParOf" srcId="{5FB082F6-01B3-45C4-923D-4DBE7BC7C2D4}" destId="{98D6BEB7-33C8-4191-85EA-49243A6AA5BB}" srcOrd="1" destOrd="0" presId="urn:microsoft.com/office/officeart/2008/layout/AlternatingHexagons"/>
    <dgm:cxn modelId="{66E5F508-E4DF-4C5F-AFBE-A9E2188EA41E}" type="presParOf" srcId="{5FB082F6-01B3-45C4-923D-4DBE7BC7C2D4}" destId="{A69BE243-3BD2-4C05-B358-9C65D08C6FED}" srcOrd="2" destOrd="0" presId="urn:microsoft.com/office/officeart/2008/layout/AlternatingHexagons"/>
    <dgm:cxn modelId="{E228F240-0966-4EBD-BF47-8C79D92F809C}" type="presParOf" srcId="{A69BE243-3BD2-4C05-B358-9C65D08C6FED}" destId="{24F31F2A-2CC6-4895-9FF0-C0423B70940D}" srcOrd="0" destOrd="0" presId="urn:microsoft.com/office/officeart/2008/layout/AlternatingHexagons"/>
    <dgm:cxn modelId="{3BADCB9B-58CE-41F6-AB63-E260F6B29CD8}" type="presParOf" srcId="{A69BE243-3BD2-4C05-B358-9C65D08C6FED}" destId="{996E4A34-0C3A-4AB3-9A6E-933F938C660A}" srcOrd="1" destOrd="0" presId="urn:microsoft.com/office/officeart/2008/layout/AlternatingHexagons"/>
    <dgm:cxn modelId="{AA6B1E5D-B889-448C-840F-398DCC2AB2C3}" type="presParOf" srcId="{A69BE243-3BD2-4C05-B358-9C65D08C6FED}" destId="{FCA0C7B2-6A53-4EDB-AE9F-0E4BAB9A78EE}" srcOrd="2" destOrd="0" presId="urn:microsoft.com/office/officeart/2008/layout/AlternatingHexagons"/>
    <dgm:cxn modelId="{5A3C2D4C-0B4E-4F79-85C0-1200D081E361}" type="presParOf" srcId="{A69BE243-3BD2-4C05-B358-9C65D08C6FED}" destId="{69036681-9B5D-439B-B834-E7A34888368F}" srcOrd="3" destOrd="0" presId="urn:microsoft.com/office/officeart/2008/layout/AlternatingHexagons"/>
    <dgm:cxn modelId="{89736725-1C1F-4A91-8615-D389DB9422D0}" type="presParOf" srcId="{A69BE243-3BD2-4C05-B358-9C65D08C6FED}" destId="{6C5E8407-9B96-4DA8-9D52-77FC17D80D09}" srcOrd="4" destOrd="0" presId="urn:microsoft.com/office/officeart/2008/layout/AlternatingHexagons"/>
    <dgm:cxn modelId="{63175B51-82BF-43A2-B471-632D0B031924}" type="presParOf" srcId="{5FB082F6-01B3-45C4-923D-4DBE7BC7C2D4}" destId="{C635EDD0-6CC5-4D19-BBD4-E7976FFCB000}" srcOrd="3" destOrd="0" presId="urn:microsoft.com/office/officeart/2008/layout/AlternatingHexagons"/>
    <dgm:cxn modelId="{FA3A68A8-2D33-43CA-B5ED-671D10ACE337}" type="presParOf" srcId="{5FB082F6-01B3-45C4-923D-4DBE7BC7C2D4}" destId="{A47D13F5-1AD7-4E7A-9FED-020AD2B84A36}" srcOrd="4" destOrd="0" presId="urn:microsoft.com/office/officeart/2008/layout/AlternatingHexagons"/>
    <dgm:cxn modelId="{BCEE1BC9-E103-4BA3-B6A1-697888C76792}" type="presParOf" srcId="{A47D13F5-1AD7-4E7A-9FED-020AD2B84A36}" destId="{7D4E20AA-37E2-47A8-8707-235F6B707C50}" srcOrd="0" destOrd="0" presId="urn:microsoft.com/office/officeart/2008/layout/AlternatingHexagons"/>
    <dgm:cxn modelId="{6C46B7A9-72E6-43E7-8E74-A0E8159AB286}" type="presParOf" srcId="{A47D13F5-1AD7-4E7A-9FED-020AD2B84A36}" destId="{D696DBB9-0FDA-43E8-AA8C-AFE5F4E42050}" srcOrd="1" destOrd="0" presId="urn:microsoft.com/office/officeart/2008/layout/AlternatingHexagons"/>
    <dgm:cxn modelId="{15D2D5A8-AEE9-4B71-A13C-B5DF4AAAC7B7}" type="presParOf" srcId="{A47D13F5-1AD7-4E7A-9FED-020AD2B84A36}" destId="{4E263A7D-70B4-4EC2-8350-C1AE5941212C}" srcOrd="2" destOrd="0" presId="urn:microsoft.com/office/officeart/2008/layout/AlternatingHexagons"/>
    <dgm:cxn modelId="{4AEF0184-1042-4A0C-94CB-B68D689CDC5D}" type="presParOf" srcId="{A47D13F5-1AD7-4E7A-9FED-020AD2B84A36}" destId="{91A3D77E-9B02-4808-A3EF-CE0C856FC289}" srcOrd="3" destOrd="0" presId="urn:microsoft.com/office/officeart/2008/layout/AlternatingHexagons"/>
    <dgm:cxn modelId="{00CF3267-CE5B-477A-AF14-4D18C5A59E22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517557" y="13927"/>
          <a:ext cx="213753" cy="18596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600" kern="1200" dirty="0"/>
            <a:t> </a:t>
          </a:r>
          <a:endParaRPr lang="en-CA" sz="600" kern="1200" dirty="0"/>
        </a:p>
      </dsp:txBody>
      <dsp:txXfrm rot="-5400000">
        <a:off x="560431" y="33343"/>
        <a:ext cx="128005" cy="147133"/>
      </dsp:txXfrm>
    </dsp:sp>
    <dsp:sp modelId="{AA8196C0-A443-483A-8E14-ED00FAF03801}">
      <dsp:nvSpPr>
        <dsp:cNvPr id="0" name=""/>
        <dsp:cNvSpPr/>
      </dsp:nvSpPr>
      <dsp:spPr>
        <a:xfrm>
          <a:off x="723059" y="42784"/>
          <a:ext cx="238548" cy="128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500" kern="1200" dirty="0"/>
            <a:t> </a:t>
          </a:r>
          <a:endParaRPr lang="en-CA" sz="500" kern="1200" dirty="0"/>
        </a:p>
      </dsp:txBody>
      <dsp:txXfrm>
        <a:off x="723059" y="42784"/>
        <a:ext cx="238548" cy="128252"/>
      </dsp:txXfrm>
    </dsp:sp>
    <dsp:sp modelId="{500A7FF5-4A0C-4872-BC31-B7E62312AE29}">
      <dsp:nvSpPr>
        <dsp:cNvPr id="0" name=""/>
        <dsp:cNvSpPr/>
      </dsp:nvSpPr>
      <dsp:spPr>
        <a:xfrm rot="5400000">
          <a:off x="316714" y="13927"/>
          <a:ext cx="213753" cy="18596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shade val="50000"/>
            <a:hueOff val="120479"/>
            <a:satOff val="-2520"/>
            <a:lumOff val="1402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000" kern="1200"/>
        </a:p>
      </dsp:txBody>
      <dsp:txXfrm rot="-5400000">
        <a:off x="359588" y="33343"/>
        <a:ext cx="128005" cy="147133"/>
      </dsp:txXfrm>
    </dsp:sp>
    <dsp:sp modelId="{24F31F2A-2CC6-4895-9FF0-C0423B70940D}">
      <dsp:nvSpPr>
        <dsp:cNvPr id="0" name=""/>
        <dsp:cNvSpPr/>
      </dsp:nvSpPr>
      <dsp:spPr>
        <a:xfrm rot="5400000">
          <a:off x="416751" y="195361"/>
          <a:ext cx="213753" cy="18596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600" kern="1200" dirty="0"/>
            <a:t> </a:t>
          </a:r>
          <a:endParaRPr lang="en-CA" sz="600" kern="1200" dirty="0"/>
        </a:p>
      </dsp:txBody>
      <dsp:txXfrm rot="-5400000">
        <a:off x="459625" y="214777"/>
        <a:ext cx="128005" cy="147133"/>
      </dsp:txXfrm>
    </dsp:sp>
    <dsp:sp modelId="{996E4A34-0C3A-4AB3-9A6E-933F938C660A}">
      <dsp:nvSpPr>
        <dsp:cNvPr id="0" name=""/>
        <dsp:cNvSpPr/>
      </dsp:nvSpPr>
      <dsp:spPr>
        <a:xfrm>
          <a:off x="192096" y="224217"/>
          <a:ext cx="230853" cy="128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500" kern="1200" dirty="0"/>
            <a:t> </a:t>
          </a:r>
          <a:endParaRPr lang="en-CA" sz="500" kern="1200" dirty="0"/>
        </a:p>
      </dsp:txBody>
      <dsp:txXfrm>
        <a:off x="192096" y="224217"/>
        <a:ext cx="230853" cy="128252"/>
      </dsp:txXfrm>
    </dsp:sp>
    <dsp:sp modelId="{6C5E8407-9B96-4DA8-9D52-77FC17D80D09}">
      <dsp:nvSpPr>
        <dsp:cNvPr id="0" name=""/>
        <dsp:cNvSpPr/>
      </dsp:nvSpPr>
      <dsp:spPr>
        <a:xfrm rot="5400000">
          <a:off x="617593" y="195361"/>
          <a:ext cx="213753" cy="18596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shade val="50000"/>
            <a:hueOff val="361436"/>
            <a:satOff val="-7560"/>
            <a:lumOff val="420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000" kern="1200"/>
        </a:p>
      </dsp:txBody>
      <dsp:txXfrm rot="-5400000">
        <a:off x="660467" y="214777"/>
        <a:ext cx="128005" cy="147133"/>
      </dsp:txXfrm>
    </dsp:sp>
    <dsp:sp modelId="{7D4E20AA-37E2-47A8-8707-235F6B707C50}">
      <dsp:nvSpPr>
        <dsp:cNvPr id="0" name=""/>
        <dsp:cNvSpPr/>
      </dsp:nvSpPr>
      <dsp:spPr>
        <a:xfrm rot="5400000">
          <a:off x="517557" y="376795"/>
          <a:ext cx="213753" cy="18596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shade val="50000"/>
            <a:hueOff val="240958"/>
            <a:satOff val="-5040"/>
            <a:lumOff val="280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600" kern="1200" dirty="0"/>
            <a:t> </a:t>
          </a:r>
          <a:endParaRPr lang="en-CA" sz="600" kern="1200" dirty="0"/>
        </a:p>
      </dsp:txBody>
      <dsp:txXfrm rot="-5400000">
        <a:off x="560431" y="396211"/>
        <a:ext cx="128005" cy="147133"/>
      </dsp:txXfrm>
    </dsp:sp>
    <dsp:sp modelId="{D696DBB9-0FDA-43E8-AA8C-AFE5F4E42050}">
      <dsp:nvSpPr>
        <dsp:cNvPr id="0" name=""/>
        <dsp:cNvSpPr/>
      </dsp:nvSpPr>
      <dsp:spPr>
        <a:xfrm>
          <a:off x="723059" y="405651"/>
          <a:ext cx="238548" cy="1282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500" kern="1200" dirty="0"/>
            <a:t> </a:t>
          </a:r>
          <a:endParaRPr lang="en-CA" sz="500" kern="1200" dirty="0"/>
        </a:p>
      </dsp:txBody>
      <dsp:txXfrm>
        <a:off x="723059" y="405651"/>
        <a:ext cx="238548" cy="128252"/>
      </dsp:txXfrm>
    </dsp:sp>
    <dsp:sp modelId="{BD9E120E-77A3-4322-954F-B5409AE16AE3}">
      <dsp:nvSpPr>
        <dsp:cNvPr id="0" name=""/>
        <dsp:cNvSpPr/>
      </dsp:nvSpPr>
      <dsp:spPr>
        <a:xfrm rot="5400000">
          <a:off x="316714" y="376795"/>
          <a:ext cx="213753" cy="185965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shade val="50000"/>
            <a:hueOff val="120479"/>
            <a:satOff val="-2520"/>
            <a:lumOff val="1402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000" kern="1200"/>
        </a:p>
      </dsp:txBody>
      <dsp:txXfrm rot="-5400000">
        <a:off x="359588" y="396211"/>
        <a:ext cx="128005" cy="147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365F5-A7CC-4B8E-85BA-055C01780EEC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59988-2A48-454C-B0A7-CEFDD47DA7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9676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61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051" algn="l" defTabSz="8161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102" algn="l" defTabSz="8161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153" algn="l" defTabSz="8161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204" algn="l" defTabSz="8161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255" algn="l" defTabSz="8161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306" algn="l" defTabSz="8161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6357" algn="l" defTabSz="8161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4408" algn="l" defTabSz="81610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8A4B8-044C-00F4-99E4-7BA4F8CBF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FBE23D-0096-8014-19AE-9266B6A8C6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BF9891-3356-F901-C386-BCAB046C69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0B9D9A-CEC9-33CF-DC53-BCB59419BC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A59988-2A48-454C-B0A7-CEFDD47DA797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63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6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4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4751" y="865585"/>
            <a:ext cx="8640763" cy="184320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876" y="865585"/>
            <a:ext cx="25771475" cy="18432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1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15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2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2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3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635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44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876" y="5041107"/>
            <a:ext cx="17205325" cy="1425654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78601" y="5041107"/>
            <a:ext cx="17206913" cy="14256544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051" indent="0">
              <a:buNone/>
              <a:defRPr sz="1800" b="1"/>
            </a:lvl2pPr>
            <a:lvl3pPr marL="816102" indent="0">
              <a:buNone/>
              <a:defRPr sz="1600" b="1"/>
            </a:lvl3pPr>
            <a:lvl4pPr marL="1224153" indent="0">
              <a:buNone/>
              <a:defRPr sz="1400" b="1"/>
            </a:lvl4pPr>
            <a:lvl5pPr marL="1632204" indent="0">
              <a:buNone/>
              <a:defRPr sz="1400" b="1"/>
            </a:lvl5pPr>
            <a:lvl6pPr marL="2040255" indent="0">
              <a:buNone/>
              <a:defRPr sz="1400" b="1"/>
            </a:lvl6pPr>
            <a:lvl7pPr marL="2448306" indent="0">
              <a:buNone/>
              <a:defRPr sz="1400" b="1"/>
            </a:lvl7pPr>
            <a:lvl8pPr marL="2856357" indent="0">
              <a:buNone/>
              <a:defRPr sz="1400" b="1"/>
            </a:lvl8pPr>
            <a:lvl9pPr marL="3264408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051" indent="0">
              <a:buNone/>
              <a:defRPr sz="1800" b="1"/>
            </a:lvl2pPr>
            <a:lvl3pPr marL="816102" indent="0">
              <a:buNone/>
              <a:defRPr sz="1600" b="1"/>
            </a:lvl3pPr>
            <a:lvl4pPr marL="1224153" indent="0">
              <a:buNone/>
              <a:defRPr sz="1400" b="1"/>
            </a:lvl4pPr>
            <a:lvl5pPr marL="1632204" indent="0">
              <a:buNone/>
              <a:defRPr sz="1400" b="1"/>
            </a:lvl5pPr>
            <a:lvl6pPr marL="2040255" indent="0">
              <a:buNone/>
              <a:defRPr sz="1400" b="1"/>
            </a:lvl6pPr>
            <a:lvl7pPr marL="2448306" indent="0">
              <a:buNone/>
              <a:defRPr sz="1400" b="1"/>
            </a:lvl7pPr>
            <a:lvl8pPr marL="2856357" indent="0">
              <a:buNone/>
              <a:defRPr sz="1400" b="1"/>
            </a:lvl8pPr>
            <a:lvl9pPr marL="3264408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051" indent="0">
              <a:buNone/>
              <a:defRPr sz="1100"/>
            </a:lvl2pPr>
            <a:lvl3pPr marL="816102" indent="0">
              <a:buNone/>
              <a:defRPr sz="900"/>
            </a:lvl3pPr>
            <a:lvl4pPr marL="1224153" indent="0">
              <a:buNone/>
              <a:defRPr sz="800"/>
            </a:lvl4pPr>
            <a:lvl5pPr marL="1632204" indent="0">
              <a:buNone/>
              <a:defRPr sz="800"/>
            </a:lvl5pPr>
            <a:lvl6pPr marL="2040255" indent="0">
              <a:buNone/>
              <a:defRPr sz="800"/>
            </a:lvl6pPr>
            <a:lvl7pPr marL="2448306" indent="0">
              <a:buNone/>
              <a:defRPr sz="800"/>
            </a:lvl7pPr>
            <a:lvl8pPr marL="2856357" indent="0">
              <a:buNone/>
              <a:defRPr sz="800"/>
            </a:lvl8pPr>
            <a:lvl9pPr marL="3264408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408051" indent="0">
              <a:buNone/>
              <a:defRPr sz="2500"/>
            </a:lvl2pPr>
            <a:lvl3pPr marL="816102" indent="0">
              <a:buNone/>
              <a:defRPr sz="2100"/>
            </a:lvl3pPr>
            <a:lvl4pPr marL="1224153" indent="0">
              <a:buNone/>
              <a:defRPr sz="1800"/>
            </a:lvl4pPr>
            <a:lvl5pPr marL="1632204" indent="0">
              <a:buNone/>
              <a:defRPr sz="1800"/>
            </a:lvl5pPr>
            <a:lvl6pPr marL="2040255" indent="0">
              <a:buNone/>
              <a:defRPr sz="1800"/>
            </a:lvl6pPr>
            <a:lvl7pPr marL="2448306" indent="0">
              <a:buNone/>
              <a:defRPr sz="1800"/>
            </a:lvl7pPr>
            <a:lvl8pPr marL="2856357" indent="0">
              <a:buNone/>
              <a:defRPr sz="1800"/>
            </a:lvl8pPr>
            <a:lvl9pPr marL="3264408" indent="0">
              <a:buNone/>
              <a:defRPr sz="18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8051" indent="0">
              <a:buNone/>
              <a:defRPr sz="1100"/>
            </a:lvl2pPr>
            <a:lvl3pPr marL="816102" indent="0">
              <a:buNone/>
              <a:defRPr sz="900"/>
            </a:lvl3pPr>
            <a:lvl4pPr marL="1224153" indent="0">
              <a:buNone/>
              <a:defRPr sz="800"/>
            </a:lvl4pPr>
            <a:lvl5pPr marL="1632204" indent="0">
              <a:buNone/>
              <a:defRPr sz="800"/>
            </a:lvl5pPr>
            <a:lvl6pPr marL="2040255" indent="0">
              <a:buNone/>
              <a:defRPr sz="800"/>
            </a:lvl6pPr>
            <a:lvl7pPr marL="2448306" indent="0">
              <a:buNone/>
              <a:defRPr sz="800"/>
            </a:lvl7pPr>
            <a:lvl8pPr marL="2856357" indent="0">
              <a:buNone/>
              <a:defRPr sz="800"/>
            </a:lvl8pPr>
            <a:lvl9pPr marL="3264408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81610" tIns="40805" rIns="81610" bIns="40805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81610" tIns="40805" rIns="81610" bIns="4080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81610" tIns="40805" rIns="81610" bIns="4080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CFB4D-11E7-4724-8CDD-0150FE1BEC22}" type="datetimeFigureOut">
              <a:rPr lang="en-US" smtClean="0"/>
              <a:pPr/>
              <a:t>1/12/2026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81610" tIns="40805" rIns="81610" bIns="4080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610" tIns="40805" rIns="81610" bIns="40805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15E90-6F03-4883-835B-4F5A5442B202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6102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038" indent="-306038" algn="l" defTabSz="81610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63083" indent="-255032" algn="l" defTabSz="816102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128" indent="-204026" algn="l" defTabSz="81610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179" indent="-204026" algn="l" defTabSz="816102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230" indent="-204026" algn="l" defTabSz="816102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4281" indent="-204026" algn="l" defTabSz="81610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332" indent="-204026" algn="l" defTabSz="81610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0383" indent="-204026" algn="l" defTabSz="81610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8434" indent="-204026" algn="l" defTabSz="81610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10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051" algn="l" defTabSz="81610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102" algn="l" defTabSz="81610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153" algn="l" defTabSz="81610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204" algn="l" defTabSz="81610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255" algn="l" defTabSz="81610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306" algn="l" defTabSz="81610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6357" algn="l" defTabSz="81610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4408" algn="l" defTabSz="81610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BDB4B-57C0-BFE2-AA39-4C5CF275F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nip Same Side Corner Rectangle 47">
            <a:extLst>
              <a:ext uri="{FF2B5EF4-FFF2-40B4-BE49-F238E27FC236}">
                <a16:creationId xmlns:a16="http://schemas.microsoft.com/office/drawing/2014/main" id="{DB4F56A7-4F4D-C7ED-0740-3AEB7A29D19F}"/>
              </a:ext>
            </a:extLst>
          </p:cNvPr>
          <p:cNvSpPr/>
          <p:nvPr/>
        </p:nvSpPr>
        <p:spPr>
          <a:xfrm>
            <a:off x="6647018" y="4702133"/>
            <a:ext cx="2496982" cy="441367"/>
          </a:xfrm>
          <a:prstGeom prst="snip2Same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 rtlCol="0" anchor="ctr"/>
          <a:lstStyle/>
          <a:p>
            <a:pPr algn="ctr"/>
            <a:r>
              <a:rPr lang="en-US" dirty="0"/>
              <a:t>45</a:t>
            </a:r>
            <a:r>
              <a:rPr lang="en-US" baseline="30000" dirty="0"/>
              <a:t>th</a:t>
            </a:r>
            <a:r>
              <a:rPr lang="en-US" dirty="0"/>
              <a:t> AROICON 2025</a:t>
            </a:r>
            <a:endParaRPr lang="en-IN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2E45D42-167D-DA3E-C3DD-9BC82C2656EF}"/>
              </a:ext>
            </a:extLst>
          </p:cNvPr>
          <p:cNvSpPr/>
          <p:nvPr/>
        </p:nvSpPr>
        <p:spPr>
          <a:xfrm>
            <a:off x="0" y="4893485"/>
            <a:ext cx="6647018" cy="250015"/>
          </a:xfrm>
          <a:prstGeom prst="rect">
            <a:avLst/>
          </a:prstGeom>
          <a:gradFill>
            <a:gsLst>
              <a:gs pos="0">
                <a:srgbClr val="03079F"/>
              </a:gs>
              <a:gs pos="100000">
                <a:srgbClr val="C40075"/>
              </a:gs>
            </a:gsLst>
            <a:lin ang="48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 rtlCol="0" anchor="ctr"/>
          <a:lstStyle/>
          <a:p>
            <a:pPr algn="ctr"/>
            <a:endParaRPr lang="en-IN"/>
          </a:p>
        </p:txBody>
      </p:sp>
      <p:sp>
        <p:nvSpPr>
          <p:cNvPr id="33" name="Snip Diagonal Corner Rectangle 32">
            <a:extLst>
              <a:ext uri="{FF2B5EF4-FFF2-40B4-BE49-F238E27FC236}">
                <a16:creationId xmlns:a16="http://schemas.microsoft.com/office/drawing/2014/main" id="{E079F6D6-A173-7FF9-B58F-0A9C0E4A6D54}"/>
              </a:ext>
            </a:extLst>
          </p:cNvPr>
          <p:cNvSpPr/>
          <p:nvPr/>
        </p:nvSpPr>
        <p:spPr>
          <a:xfrm>
            <a:off x="132822" y="84177"/>
            <a:ext cx="8878356" cy="892975"/>
          </a:xfrm>
          <a:prstGeom prst="snip2DiagRect">
            <a:avLst/>
          </a:prstGeom>
          <a:gradFill>
            <a:gsLst>
              <a:gs pos="0">
                <a:srgbClr val="03079F"/>
              </a:gs>
              <a:gs pos="100000">
                <a:srgbClr val="C40075"/>
              </a:gs>
            </a:gsLst>
            <a:lin ang="48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 rtlCol="0" anchor="ctr"/>
          <a:lstStyle/>
          <a:p>
            <a:pPr algn="ctr"/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69ED51-2CCF-7339-D15B-E0C959789E8C}"/>
              </a:ext>
            </a:extLst>
          </p:cNvPr>
          <p:cNvSpPr txBox="1"/>
          <p:nvPr/>
        </p:nvSpPr>
        <p:spPr>
          <a:xfrm>
            <a:off x="1058336" y="160504"/>
            <a:ext cx="6900341" cy="712119"/>
          </a:xfrm>
          <a:prstGeom prst="rect">
            <a:avLst/>
          </a:prstGeom>
          <a:noFill/>
        </p:spPr>
        <p:txBody>
          <a:bodyPr wrap="square" lIns="19431" tIns="9716" rIns="19431" bIns="9716">
            <a:spAutoFit/>
          </a:bodyPr>
          <a:lstStyle/>
          <a:p>
            <a:pPr defTabSz="612075">
              <a:defRPr/>
            </a:pPr>
            <a:r>
              <a:rPr lang="fr-CA" sz="1700" b="1" dirty="0">
                <a:solidFill>
                  <a:schemeClr val="bg1"/>
                </a:solidFill>
              </a:rPr>
              <a:t>P O S T E R   T I T L E</a:t>
            </a:r>
            <a:br>
              <a:rPr lang="fr-CA" sz="1700" b="1" dirty="0">
                <a:solidFill>
                  <a:schemeClr val="bg1"/>
                </a:solidFill>
              </a:rPr>
            </a:br>
            <a:r>
              <a:rPr lang="fr-CA" sz="1400" b="1" i="1" dirty="0" err="1">
                <a:solidFill>
                  <a:schemeClr val="bg1"/>
                </a:solidFill>
              </a:rPr>
              <a:t>Author</a:t>
            </a:r>
            <a:r>
              <a:rPr lang="fr-CA" sz="1400" b="1" i="1" dirty="0">
                <a:solidFill>
                  <a:schemeClr val="bg1"/>
                </a:solidFill>
              </a:rPr>
              <a:t> Name:</a:t>
            </a:r>
          </a:p>
          <a:p>
            <a:pPr defTabSz="612075">
              <a:defRPr/>
            </a:pPr>
            <a:r>
              <a:rPr lang="fr-CA" sz="1400" b="1" i="1" dirty="0" err="1">
                <a:solidFill>
                  <a:schemeClr val="bg1"/>
                </a:solidFill>
              </a:rPr>
              <a:t>Designation</a:t>
            </a:r>
            <a:r>
              <a:rPr lang="fr-CA" sz="1400" b="1" i="1" dirty="0">
                <a:solidFill>
                  <a:schemeClr val="bg1"/>
                </a:solidFill>
              </a:rPr>
              <a:t>:</a:t>
            </a:r>
            <a:endParaRPr lang="en-CA" sz="600" b="1" i="1" dirty="0">
              <a:solidFill>
                <a:schemeClr val="bg1"/>
              </a:solidFill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4FD46B9-2BC8-B93E-0B2F-44CC19DC6D5A}"/>
              </a:ext>
            </a:extLst>
          </p:cNvPr>
          <p:cNvSpPr/>
          <p:nvPr/>
        </p:nvSpPr>
        <p:spPr bwMode="auto">
          <a:xfrm>
            <a:off x="87920" y="1052286"/>
            <a:ext cx="2289690" cy="147344"/>
          </a:xfrm>
          <a:prstGeom prst="roundRect">
            <a:avLst/>
          </a:prstGeom>
          <a:gradFill>
            <a:gsLst>
              <a:gs pos="0">
                <a:srgbClr val="03079F"/>
              </a:gs>
              <a:gs pos="100000">
                <a:srgbClr val="C40075"/>
              </a:gs>
            </a:gsLst>
            <a:lin ang="48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 rtlCol="0" anchor="ctr"/>
          <a:lstStyle/>
          <a:p>
            <a:pPr algn="ctr"/>
            <a:r>
              <a:rPr lang="fr-CA" sz="900" b="1" dirty="0"/>
              <a:t>PURPOSE / OBJECTIVE(s)</a:t>
            </a:r>
            <a:endParaRPr lang="en-CA" sz="900" b="1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01EFF4C-2103-84E0-B4FD-8C3EFF4CFD66}"/>
              </a:ext>
            </a:extLst>
          </p:cNvPr>
          <p:cNvSpPr/>
          <p:nvPr/>
        </p:nvSpPr>
        <p:spPr bwMode="auto">
          <a:xfrm>
            <a:off x="2467770" y="1052286"/>
            <a:ext cx="4171972" cy="151685"/>
          </a:xfrm>
          <a:prstGeom prst="roundRect">
            <a:avLst/>
          </a:prstGeom>
          <a:gradFill>
            <a:gsLst>
              <a:gs pos="0">
                <a:srgbClr val="03079F"/>
              </a:gs>
              <a:gs pos="100000">
                <a:srgbClr val="C40075"/>
              </a:gs>
            </a:gsLst>
            <a:lin ang="48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 rtlCol="0" anchor="ctr"/>
          <a:lstStyle/>
          <a:p>
            <a:pPr algn="ctr"/>
            <a:r>
              <a:rPr lang="fr-CA" sz="900" b="1"/>
              <a:t>RESULTS</a:t>
            </a:r>
            <a:endParaRPr lang="en-CA" sz="900" b="1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2D889DEE-E7F2-E87A-E923-20961B8F4926}"/>
              </a:ext>
            </a:extLst>
          </p:cNvPr>
          <p:cNvSpPr/>
          <p:nvPr/>
        </p:nvSpPr>
        <p:spPr bwMode="auto">
          <a:xfrm>
            <a:off x="6727885" y="1052286"/>
            <a:ext cx="2315258" cy="155516"/>
          </a:xfrm>
          <a:prstGeom prst="roundRect">
            <a:avLst/>
          </a:prstGeom>
          <a:gradFill>
            <a:gsLst>
              <a:gs pos="0">
                <a:srgbClr val="03079F"/>
              </a:gs>
              <a:gs pos="100000">
                <a:srgbClr val="C40075"/>
              </a:gs>
            </a:gsLst>
            <a:lin ang="48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 rtlCol="0" anchor="ctr"/>
          <a:lstStyle/>
          <a:p>
            <a:pPr algn="ctr"/>
            <a:r>
              <a:rPr lang="fr-CA" sz="900" b="1" dirty="0"/>
              <a:t>SUMMARY </a:t>
            </a:r>
            <a:r>
              <a:rPr lang="fr-CA" sz="900" b="1"/>
              <a:t>/ CONCLUSION</a:t>
            </a:r>
            <a:endParaRPr lang="en-CA" sz="9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839B3D-711C-6535-2B71-F6B2D21FE8B3}"/>
              </a:ext>
            </a:extLst>
          </p:cNvPr>
          <p:cNvSpPr/>
          <p:nvPr/>
        </p:nvSpPr>
        <p:spPr>
          <a:xfrm>
            <a:off x="87920" y="1266280"/>
            <a:ext cx="2289690" cy="1489276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>
            <a:normAutofit/>
          </a:bodyPr>
          <a:lstStyle/>
          <a:p>
            <a:pPr algn="just" defTabSz="612075">
              <a:spcBef>
                <a:spcPts val="353"/>
              </a:spcBef>
              <a:defRPr/>
            </a:pPr>
            <a:r>
              <a:rPr lang="en-CA" altLang="en-US" sz="900" b="1" dirty="0">
                <a:ln w="0"/>
                <a:solidFill>
                  <a:schemeClr val="tx1"/>
                </a:solidFill>
              </a:rPr>
              <a:t>Copy and paste your text content here, adjusting the font size to fit into the textbox.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796AC8-3358-2C56-F101-DF91388B0E1B}"/>
              </a:ext>
            </a:extLst>
          </p:cNvPr>
          <p:cNvSpPr/>
          <p:nvPr/>
        </p:nvSpPr>
        <p:spPr>
          <a:xfrm>
            <a:off x="6727885" y="1266280"/>
            <a:ext cx="2315258" cy="235470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>
            <a:normAutofit/>
          </a:bodyPr>
          <a:lstStyle/>
          <a:p>
            <a:pPr algn="just" defTabSz="612075">
              <a:spcBef>
                <a:spcPts val="353"/>
              </a:spcBef>
              <a:defRPr/>
            </a:pPr>
            <a:r>
              <a:rPr lang="en-CA" altLang="en-US" sz="900" b="1" dirty="0">
                <a:ln w="0"/>
                <a:solidFill>
                  <a:schemeClr val="tx1"/>
                </a:solidFill>
              </a:rPr>
              <a:t>Copy and paste your text content here, adjusting the font size to fit into the textbox.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8D41986-A76C-70DA-7258-E272AC1D9ED3}"/>
              </a:ext>
            </a:extLst>
          </p:cNvPr>
          <p:cNvSpPr/>
          <p:nvPr/>
        </p:nvSpPr>
        <p:spPr>
          <a:xfrm>
            <a:off x="87920" y="3058364"/>
            <a:ext cx="2289690" cy="1822064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>
            <a:normAutofit/>
          </a:bodyPr>
          <a:lstStyle/>
          <a:p>
            <a:pPr algn="just" defTabSz="612075">
              <a:spcBef>
                <a:spcPts val="353"/>
              </a:spcBef>
              <a:defRPr/>
            </a:pPr>
            <a:r>
              <a:rPr lang="en-CA" altLang="en-US" sz="800" b="1" dirty="0">
                <a:ln w="0"/>
                <a:solidFill>
                  <a:schemeClr val="tx1"/>
                </a:solidFill>
              </a:rPr>
              <a:t>Copy and paste your text content here, adjusting the font size to fit into the textbox.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0440569-97AC-53FB-ED98-58A3A0EF55D3}"/>
              </a:ext>
            </a:extLst>
          </p:cNvPr>
          <p:cNvSpPr/>
          <p:nvPr/>
        </p:nvSpPr>
        <p:spPr>
          <a:xfrm>
            <a:off x="2467770" y="1266280"/>
            <a:ext cx="2040737" cy="1198928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>
            <a:normAutofit/>
          </a:bodyPr>
          <a:lstStyle/>
          <a:p>
            <a:pPr algn="just" defTabSz="612075">
              <a:spcBef>
                <a:spcPts val="353"/>
              </a:spcBef>
              <a:defRPr/>
            </a:pPr>
            <a:r>
              <a:rPr lang="en-CA" altLang="en-US" sz="900" b="1" dirty="0">
                <a:ln w="0"/>
                <a:solidFill>
                  <a:schemeClr val="tx1"/>
                </a:solidFill>
              </a:rPr>
              <a:t>Copy and paste your text content here, adjusting the font size to fit into the textbox.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C109BAB-3044-64AA-D6AB-842BCE4FE32D}"/>
              </a:ext>
            </a:extLst>
          </p:cNvPr>
          <p:cNvSpPr/>
          <p:nvPr/>
        </p:nvSpPr>
        <p:spPr>
          <a:xfrm>
            <a:off x="2467770" y="2516536"/>
            <a:ext cx="2040737" cy="1104444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>
            <a:normAutofit/>
          </a:bodyPr>
          <a:lstStyle/>
          <a:p>
            <a:pPr algn="just" defTabSz="612075">
              <a:spcBef>
                <a:spcPts val="353"/>
              </a:spcBef>
              <a:defRPr/>
            </a:pPr>
            <a:r>
              <a:rPr lang="fr-CA" altLang="en-US" sz="900" b="1" dirty="0">
                <a:ln w="0"/>
                <a:solidFill>
                  <a:srgbClr val="10979E"/>
                </a:solidFill>
              </a:rPr>
              <a:t>Figure 1</a:t>
            </a:r>
            <a:endParaRPr lang="en-CA" altLang="en-US" sz="900" b="1" dirty="0">
              <a:ln w="0"/>
              <a:solidFill>
                <a:srgbClr val="10979E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3955243-CF27-2D2D-1B77-0DF0432D3631}"/>
              </a:ext>
            </a:extLst>
          </p:cNvPr>
          <p:cNvSpPr/>
          <p:nvPr/>
        </p:nvSpPr>
        <p:spPr>
          <a:xfrm>
            <a:off x="4599005" y="2516536"/>
            <a:ext cx="2040737" cy="1104444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>
            <a:normAutofit/>
          </a:bodyPr>
          <a:lstStyle/>
          <a:p>
            <a:pPr algn="just" defTabSz="612075">
              <a:spcBef>
                <a:spcPts val="353"/>
              </a:spcBef>
              <a:defRPr/>
            </a:pPr>
            <a:r>
              <a:rPr lang="en-CA" altLang="en-US" sz="900" b="1" dirty="0">
                <a:ln w="0"/>
                <a:solidFill>
                  <a:srgbClr val="10979E"/>
                </a:solidFill>
              </a:rPr>
              <a:t>Table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4FC518-B397-63C0-3463-44EDCE851A6D}"/>
              </a:ext>
            </a:extLst>
          </p:cNvPr>
          <p:cNvSpPr/>
          <p:nvPr/>
        </p:nvSpPr>
        <p:spPr>
          <a:xfrm>
            <a:off x="6731922" y="3900346"/>
            <a:ext cx="2311221" cy="118698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>
            <a:normAutofit/>
          </a:bodyPr>
          <a:lstStyle/>
          <a:p>
            <a:pPr algn="just" defTabSz="612075">
              <a:spcBef>
                <a:spcPts val="353"/>
              </a:spcBef>
              <a:defRPr/>
            </a:pPr>
            <a:r>
              <a:rPr lang="en-CA" altLang="en-US" sz="900" b="1" dirty="0">
                <a:ln w="0"/>
                <a:solidFill>
                  <a:schemeClr val="tx1"/>
                </a:solidFill>
              </a:rPr>
              <a:t>Copy and paste your text content here, adjusting the font size to fit into the textbox.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33488B-BBE9-97B6-CFA5-27D1CE26E836}"/>
              </a:ext>
            </a:extLst>
          </p:cNvPr>
          <p:cNvSpPr/>
          <p:nvPr/>
        </p:nvSpPr>
        <p:spPr>
          <a:xfrm>
            <a:off x="2467770" y="3686863"/>
            <a:ext cx="4171972" cy="1193565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>
            <a:normAutofit/>
          </a:bodyPr>
          <a:lstStyle/>
          <a:p>
            <a:pPr algn="just" defTabSz="612075">
              <a:spcBef>
                <a:spcPts val="353"/>
              </a:spcBef>
              <a:defRPr/>
            </a:pPr>
            <a:r>
              <a:rPr lang="en-CA" altLang="en-US" sz="900" b="1" dirty="0">
                <a:ln w="0"/>
                <a:solidFill>
                  <a:schemeClr val="tx1"/>
                </a:solidFill>
              </a:rPr>
              <a:t>Copy and paste your text content here, adjusting the font size to fit into the textbox</a:t>
            </a:r>
            <a:r>
              <a:rPr lang="en-CA" altLang="en-US" sz="500" dirty="0">
                <a:ln w="0"/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A3691149-30D4-26A5-DE7B-F0DFB65435DC}"/>
              </a:ext>
            </a:extLst>
          </p:cNvPr>
          <p:cNvSpPr/>
          <p:nvPr/>
        </p:nvSpPr>
        <p:spPr bwMode="auto">
          <a:xfrm>
            <a:off x="87920" y="2833288"/>
            <a:ext cx="2291708" cy="147344"/>
          </a:xfrm>
          <a:prstGeom prst="roundRect">
            <a:avLst/>
          </a:prstGeom>
          <a:gradFill>
            <a:gsLst>
              <a:gs pos="0">
                <a:srgbClr val="03079F"/>
              </a:gs>
              <a:gs pos="100000">
                <a:srgbClr val="C40075"/>
              </a:gs>
            </a:gsLst>
            <a:lin ang="48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 rtlCol="0" anchor="ctr"/>
          <a:lstStyle/>
          <a:p>
            <a:pPr algn="ctr"/>
            <a:r>
              <a:rPr lang="fr-CA" sz="900" b="1" dirty="0"/>
              <a:t>MATERIAL &amp; METHODS</a:t>
            </a:r>
            <a:endParaRPr lang="en-CA" sz="900" b="1" dirty="0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A26FEA4F-E897-462B-BB0B-10518AB303E3}"/>
              </a:ext>
            </a:extLst>
          </p:cNvPr>
          <p:cNvSpPr/>
          <p:nvPr/>
        </p:nvSpPr>
        <p:spPr bwMode="auto">
          <a:xfrm>
            <a:off x="6733940" y="3686863"/>
            <a:ext cx="2309202" cy="147600"/>
          </a:xfrm>
          <a:prstGeom prst="roundRect">
            <a:avLst/>
          </a:prstGeom>
          <a:gradFill>
            <a:gsLst>
              <a:gs pos="0">
                <a:srgbClr val="03079F"/>
              </a:gs>
              <a:gs pos="100000">
                <a:srgbClr val="C40075"/>
              </a:gs>
            </a:gsLst>
            <a:lin ang="48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 rtlCol="0" anchor="ctr"/>
          <a:lstStyle/>
          <a:p>
            <a:pPr algn="ctr"/>
            <a:r>
              <a:rPr lang="fr-CA" sz="900" b="1" dirty="0"/>
              <a:t>REFERENCES </a:t>
            </a:r>
            <a:r>
              <a:rPr lang="fr-CA" sz="900" b="1"/>
              <a:t>/ ACKNOWLEDGEMENTS</a:t>
            </a:r>
            <a:endParaRPr lang="en-CA" sz="900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980711-8655-212A-6F9F-346F8B0BB1B5}"/>
              </a:ext>
            </a:extLst>
          </p:cNvPr>
          <p:cNvSpPr/>
          <p:nvPr/>
        </p:nvSpPr>
        <p:spPr>
          <a:xfrm>
            <a:off x="4599005" y="1266280"/>
            <a:ext cx="2040737" cy="1198928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>
            <a:normAutofit/>
          </a:bodyPr>
          <a:lstStyle/>
          <a:p>
            <a:pPr algn="just" defTabSz="612075">
              <a:spcBef>
                <a:spcPts val="353"/>
              </a:spcBef>
              <a:defRPr/>
            </a:pPr>
            <a:r>
              <a:rPr lang="en-CA" altLang="en-US" sz="1000" b="1" dirty="0">
                <a:ln w="0"/>
                <a:solidFill>
                  <a:srgbClr val="10979E"/>
                </a:solidFill>
              </a:rPr>
              <a:t>Figure 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FE8EF44-87DE-C6B2-490E-3478A34B0D77}"/>
              </a:ext>
            </a:extLst>
          </p:cNvPr>
          <p:cNvSpPr/>
          <p:nvPr/>
        </p:nvSpPr>
        <p:spPr bwMode="auto">
          <a:xfrm>
            <a:off x="2792580" y="2748490"/>
            <a:ext cx="1421757" cy="66287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 anchor="ctr"/>
          <a:lstStyle/>
          <a:p>
            <a:pPr algn="ctr">
              <a:defRPr/>
            </a:pPr>
            <a:endParaRPr lang="en-CA" sz="1800" dirty="0"/>
          </a:p>
        </p:txBody>
      </p:sp>
      <p:grpSp>
        <p:nvGrpSpPr>
          <p:cNvPr id="23" name="Group 31">
            <a:extLst>
              <a:ext uri="{FF2B5EF4-FFF2-40B4-BE49-F238E27FC236}">
                <a16:creationId xmlns:a16="http://schemas.microsoft.com/office/drawing/2014/main" id="{4B70555A-C73E-0F8E-E8E8-3018A8056663}"/>
              </a:ext>
            </a:extLst>
          </p:cNvPr>
          <p:cNvGrpSpPr>
            <a:grpSpLocks/>
          </p:cNvGrpSpPr>
          <p:nvPr/>
        </p:nvGrpSpPr>
        <p:grpSpPr bwMode="auto">
          <a:xfrm>
            <a:off x="2792580" y="2748490"/>
            <a:ext cx="1421757" cy="662879"/>
            <a:chOff x="8483600" y="14660562"/>
            <a:chExt cx="5392739" cy="371157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A18DD0D-5406-BB2E-746E-A1DF22C89E37}"/>
                </a:ext>
              </a:extLst>
            </p:cNvPr>
            <p:cNvSpPr/>
            <p:nvPr/>
          </p:nvSpPr>
          <p:spPr>
            <a:xfrm>
              <a:off x="8483600" y="14660562"/>
              <a:ext cx="5392739" cy="371157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180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BF81958-462E-9805-158E-685A69BFAE74}"/>
                </a:ext>
              </a:extLst>
            </p:cNvPr>
            <p:cNvSpPr/>
            <p:nvPr/>
          </p:nvSpPr>
          <p:spPr>
            <a:xfrm>
              <a:off x="8483600" y="17944571"/>
              <a:ext cx="5392739" cy="42756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180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8C0F703-6286-82A8-6C2C-807B95166A0F}"/>
                </a:ext>
              </a:extLst>
            </p:cNvPr>
            <p:cNvSpPr/>
            <p:nvPr/>
          </p:nvSpPr>
          <p:spPr>
            <a:xfrm>
              <a:off x="8483600" y="14660562"/>
              <a:ext cx="5392739" cy="42650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1800" dirty="0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4D8EA72F-AEB2-DCF7-D93C-5A9EADEE81A2}"/>
              </a:ext>
            </a:extLst>
          </p:cNvPr>
          <p:cNvSpPr/>
          <p:nvPr/>
        </p:nvSpPr>
        <p:spPr>
          <a:xfrm>
            <a:off x="3449449" y="3171319"/>
            <a:ext cx="597087" cy="188899"/>
          </a:xfrm>
          <a:prstGeom prst="rect">
            <a:avLst/>
          </a:prstGeom>
          <a:noFill/>
        </p:spPr>
        <p:txBody>
          <a:bodyPr wrap="none" lIns="19431" tIns="9716" rIns="19431" bIns="9716">
            <a:spAutoFit/>
          </a:bodyPr>
          <a:lstStyle/>
          <a:p>
            <a:pPr algn="ctr" defTabSz="612075">
              <a:defRPr/>
            </a:pPr>
            <a:r>
              <a:rPr lang="en-US" sz="1100" b="1" dirty="0">
                <a:ln w="0"/>
                <a:solidFill>
                  <a:srgbClr val="245A9A"/>
                </a:solidFill>
                <a:effectLst>
                  <a:reflection blurRad="6350" stA="53000" endA="300" endPos="35500" dir="5400000" sy="-90000" algn="bl" rotWithShape="0"/>
                </a:effectLst>
              </a:rPr>
              <a:t>EXAMPLE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971EE337-EBCF-9282-962D-E4D870EBAE85}"/>
              </a:ext>
            </a:extLst>
          </p:cNvPr>
          <p:cNvGraphicFramePr>
            <a:graphicFrameLocks noGrp="1"/>
          </p:cNvGraphicFramePr>
          <p:nvPr/>
        </p:nvGraphicFramePr>
        <p:xfrm>
          <a:off x="4861142" y="2712075"/>
          <a:ext cx="1564767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8595">
                <a:tc>
                  <a:txBody>
                    <a:bodyPr/>
                    <a:lstStyle/>
                    <a:p>
                      <a:endParaRPr lang="en-CA" sz="500" dirty="0"/>
                    </a:p>
                  </a:txBody>
                  <a:tcPr marL="10137" marR="10137" marT="3802" marB="3802">
                    <a:solidFill>
                      <a:srgbClr val="C6E0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500" dirty="0"/>
                    </a:p>
                  </a:txBody>
                  <a:tcPr marL="10137" marR="10137" marT="3802" marB="3802">
                    <a:solidFill>
                      <a:srgbClr val="C6E0F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500" dirty="0"/>
                    </a:p>
                  </a:txBody>
                  <a:tcPr marL="10137" marR="10137" marT="3802" marB="3802">
                    <a:solidFill>
                      <a:srgbClr val="C6E0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595">
                <a:tc>
                  <a:txBody>
                    <a:bodyPr/>
                    <a:lstStyle/>
                    <a:p>
                      <a:endParaRPr lang="en-CA" sz="500"/>
                    </a:p>
                  </a:txBody>
                  <a:tcPr marL="10137" marR="10137" marT="3802" marB="3802"/>
                </a:tc>
                <a:tc>
                  <a:txBody>
                    <a:bodyPr/>
                    <a:lstStyle/>
                    <a:p>
                      <a:endParaRPr lang="en-CA" sz="500"/>
                    </a:p>
                  </a:txBody>
                  <a:tcPr marL="10137" marR="10137" marT="3802" marB="3802"/>
                </a:tc>
                <a:tc>
                  <a:txBody>
                    <a:bodyPr/>
                    <a:lstStyle/>
                    <a:p>
                      <a:endParaRPr lang="en-CA" sz="500" dirty="0"/>
                    </a:p>
                  </a:txBody>
                  <a:tcPr marL="10137" marR="10137" marT="3802" marB="380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595">
                <a:tc>
                  <a:txBody>
                    <a:bodyPr/>
                    <a:lstStyle/>
                    <a:p>
                      <a:endParaRPr lang="en-CA" sz="500"/>
                    </a:p>
                  </a:txBody>
                  <a:tcPr marL="10137" marR="10137" marT="3802" marB="3802"/>
                </a:tc>
                <a:tc>
                  <a:txBody>
                    <a:bodyPr/>
                    <a:lstStyle/>
                    <a:p>
                      <a:endParaRPr lang="en-CA" sz="500" dirty="0"/>
                    </a:p>
                  </a:txBody>
                  <a:tcPr marL="10137" marR="10137" marT="3802" marB="3802"/>
                </a:tc>
                <a:tc>
                  <a:txBody>
                    <a:bodyPr/>
                    <a:lstStyle/>
                    <a:p>
                      <a:endParaRPr lang="en-CA" sz="500" dirty="0"/>
                    </a:p>
                  </a:txBody>
                  <a:tcPr marL="10137" marR="10137" marT="3802" marB="380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595">
                <a:tc>
                  <a:txBody>
                    <a:bodyPr/>
                    <a:lstStyle/>
                    <a:p>
                      <a:endParaRPr lang="en-CA" sz="500" dirty="0"/>
                    </a:p>
                  </a:txBody>
                  <a:tcPr marL="10137" marR="10137" marT="3802" marB="3802"/>
                </a:tc>
                <a:tc>
                  <a:txBody>
                    <a:bodyPr/>
                    <a:lstStyle/>
                    <a:p>
                      <a:endParaRPr lang="en-CA" sz="500"/>
                    </a:p>
                  </a:txBody>
                  <a:tcPr marL="10137" marR="10137" marT="3802" marB="3802"/>
                </a:tc>
                <a:tc>
                  <a:txBody>
                    <a:bodyPr/>
                    <a:lstStyle/>
                    <a:p>
                      <a:endParaRPr lang="en-CA" sz="500" dirty="0"/>
                    </a:p>
                  </a:txBody>
                  <a:tcPr marL="10137" marR="10137" marT="3802" marB="380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2" name="Rectangle 31">
            <a:extLst>
              <a:ext uri="{FF2B5EF4-FFF2-40B4-BE49-F238E27FC236}">
                <a16:creationId xmlns:a16="http://schemas.microsoft.com/office/drawing/2014/main" id="{5468F95A-5238-22B3-D87F-CE40FE8CFADB}"/>
              </a:ext>
            </a:extLst>
          </p:cNvPr>
          <p:cNvSpPr/>
          <p:nvPr/>
        </p:nvSpPr>
        <p:spPr>
          <a:xfrm>
            <a:off x="5184301" y="3005481"/>
            <a:ext cx="597087" cy="188899"/>
          </a:xfrm>
          <a:prstGeom prst="rect">
            <a:avLst/>
          </a:prstGeom>
          <a:noFill/>
        </p:spPr>
        <p:txBody>
          <a:bodyPr wrap="none" lIns="19431" tIns="9716" rIns="19431" bIns="9716">
            <a:spAutoFit/>
          </a:bodyPr>
          <a:lstStyle/>
          <a:p>
            <a:pPr algn="ctr" defTabSz="612075">
              <a:defRPr/>
            </a:pPr>
            <a:r>
              <a:rPr lang="en-US" sz="1100" b="1" dirty="0">
                <a:ln w="0"/>
                <a:solidFill>
                  <a:srgbClr val="245A9A"/>
                </a:solidFill>
                <a:effectLst>
                  <a:reflection blurRad="6350" stA="53000" endA="300" endPos="35500" dir="5400000" sy="-90000" algn="bl" rotWithShape="0"/>
                </a:effectLst>
              </a:rPr>
              <a:t>EXAMPLE</a:t>
            </a:r>
          </a:p>
        </p:txBody>
      </p:sp>
      <p:graphicFrame>
        <p:nvGraphicFramePr>
          <p:cNvPr id="41" name="Diagram 40">
            <a:extLst>
              <a:ext uri="{FF2B5EF4-FFF2-40B4-BE49-F238E27FC236}">
                <a16:creationId xmlns:a16="http://schemas.microsoft.com/office/drawing/2014/main" id="{678FF9DA-2195-028E-217C-F37972B17A3D}"/>
              </a:ext>
            </a:extLst>
          </p:cNvPr>
          <p:cNvGraphicFramePr/>
          <p:nvPr/>
        </p:nvGraphicFramePr>
        <p:xfrm>
          <a:off x="5036115" y="1602237"/>
          <a:ext cx="1153705" cy="576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3" name="Rectangle 42">
            <a:extLst>
              <a:ext uri="{FF2B5EF4-FFF2-40B4-BE49-F238E27FC236}">
                <a16:creationId xmlns:a16="http://schemas.microsoft.com/office/drawing/2014/main" id="{AEB5A7E7-B485-5FE7-9F76-2678F4E5C8C9}"/>
              </a:ext>
            </a:extLst>
          </p:cNvPr>
          <p:cNvSpPr/>
          <p:nvPr/>
        </p:nvSpPr>
        <p:spPr>
          <a:xfrm>
            <a:off x="5303359" y="2214560"/>
            <a:ext cx="597087" cy="188899"/>
          </a:xfrm>
          <a:prstGeom prst="rect">
            <a:avLst/>
          </a:prstGeom>
          <a:noFill/>
        </p:spPr>
        <p:txBody>
          <a:bodyPr wrap="none" lIns="19431" tIns="9716" rIns="19431" bIns="9716">
            <a:spAutoFit/>
          </a:bodyPr>
          <a:lstStyle/>
          <a:p>
            <a:pPr algn="ctr" defTabSz="612075">
              <a:defRPr/>
            </a:pPr>
            <a:r>
              <a:rPr lang="en-US" sz="1100" b="1" dirty="0">
                <a:ln w="0"/>
                <a:solidFill>
                  <a:srgbClr val="245A9A"/>
                </a:solidFill>
                <a:effectLst>
                  <a:reflection blurRad="6350" stA="53000" endA="300" endPos="35500" dir="5400000" sy="-90000" algn="bl" rotWithShape="0"/>
                </a:effectLst>
              </a:rPr>
              <a:t>EXAMPLE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00DB2AD-9500-1DE5-28BD-D833250091F2}"/>
              </a:ext>
            </a:extLst>
          </p:cNvPr>
          <p:cNvSpPr/>
          <p:nvPr/>
        </p:nvSpPr>
        <p:spPr>
          <a:xfrm>
            <a:off x="1323406" y="4929204"/>
            <a:ext cx="5475386" cy="1648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9431" tIns="9716" rIns="19431" bIns="9716">
            <a:noAutofit/>
          </a:bodyPr>
          <a:lstStyle/>
          <a:p>
            <a:pPr algn="just" defTabSz="612075">
              <a:spcBef>
                <a:spcPts val="353"/>
              </a:spcBef>
              <a:defRPr/>
            </a:pPr>
            <a:r>
              <a:rPr lang="en-CA" altLang="en-US" sz="900" b="1" dirty="0">
                <a:ln w="0"/>
                <a:solidFill>
                  <a:schemeClr val="bg1"/>
                </a:solidFill>
              </a:rPr>
              <a:t>Copy and paste your Contact Details here, adjusting the font size to fit into the textbox. </a:t>
            </a:r>
          </a:p>
        </p:txBody>
      </p:sp>
      <p:sp>
        <p:nvSpPr>
          <p:cNvPr id="46" name="TextBox 18">
            <a:extLst>
              <a:ext uri="{FF2B5EF4-FFF2-40B4-BE49-F238E27FC236}">
                <a16:creationId xmlns:a16="http://schemas.microsoft.com/office/drawing/2014/main" id="{8C108204-B28B-F5E3-61BA-CA6059AFE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44" y="4929205"/>
            <a:ext cx="1176591" cy="158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431" tIns="9716" rIns="19431" bIns="9716">
            <a:spAutoFit/>
          </a:bodyPr>
          <a:lstStyle>
            <a:lvl1pPr>
              <a:defRPr sz="8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8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8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r-FR" altLang="en-US" sz="900" b="1" dirty="0" err="1">
                <a:solidFill>
                  <a:schemeClr val="bg1"/>
                </a:solidFill>
              </a:rPr>
              <a:t>Cont</a:t>
            </a:r>
            <a:r>
              <a:rPr lang="fr-CA" altLang="en-US" sz="900" b="1" dirty="0" err="1">
                <a:solidFill>
                  <a:schemeClr val="bg1"/>
                </a:solidFill>
              </a:rPr>
              <a:t>act</a:t>
            </a:r>
            <a:r>
              <a:rPr lang="fr-CA" altLang="en-US" sz="900" b="1" dirty="0">
                <a:solidFill>
                  <a:schemeClr val="bg1"/>
                </a:solidFill>
              </a:rPr>
              <a:t> Information:</a:t>
            </a:r>
            <a:endParaRPr lang="en-CA" altLang="en-US" sz="900" b="1" dirty="0"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C9CE9DC-F0BB-8A62-3185-6022686EDB17}"/>
              </a:ext>
            </a:extLst>
          </p:cNvPr>
          <p:cNvSpPr txBox="1"/>
          <p:nvPr/>
        </p:nvSpPr>
        <p:spPr>
          <a:xfrm>
            <a:off x="4452942" y="357172"/>
            <a:ext cx="1700834" cy="188899"/>
          </a:xfrm>
          <a:prstGeom prst="rect">
            <a:avLst/>
          </a:prstGeom>
          <a:noFill/>
        </p:spPr>
        <p:txBody>
          <a:bodyPr wrap="square" lIns="19431" tIns="9716" rIns="19431" bIns="9716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Abstract No.</a:t>
            </a:r>
            <a:endParaRPr lang="en-IN" sz="1100" b="1" dirty="0">
              <a:solidFill>
                <a:schemeClr val="bg1"/>
              </a:solidFill>
            </a:endParaRPr>
          </a:p>
        </p:txBody>
      </p:sp>
      <p:pic>
        <p:nvPicPr>
          <p:cNvPr id="1030" name="Picture 6" descr="Indian Society of Critical Care Medicine - YouTube">
            <a:extLst>
              <a:ext uri="{FF2B5EF4-FFF2-40B4-BE49-F238E27FC236}">
                <a16:creationId xmlns:a16="http://schemas.microsoft.com/office/drawing/2014/main" id="{BB276FAF-485B-8814-A174-88E21DCC3A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6" t="28320" r="11031" b="31052"/>
          <a:stretch>
            <a:fillRect/>
          </a:stretch>
        </p:blipFill>
        <p:spPr bwMode="auto">
          <a:xfrm>
            <a:off x="7406614" y="204209"/>
            <a:ext cx="1440161" cy="6910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2C00D5D0-E9F7-8279-C7A4-D4366FE800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93" t="6601" r="3119" b="50001"/>
          <a:stretch>
            <a:fillRect/>
          </a:stretch>
        </p:blipFill>
        <p:spPr bwMode="auto">
          <a:xfrm>
            <a:off x="251520" y="160503"/>
            <a:ext cx="702948" cy="7121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858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185</Words>
  <Application>Microsoft Office PowerPoint</Application>
  <PresentationFormat>On-screen Show (16:9)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Alpcord Network</cp:lastModifiedBy>
  <cp:revision>17</cp:revision>
  <dcterms:created xsi:type="dcterms:W3CDTF">2019-10-09T06:25:11Z</dcterms:created>
  <dcterms:modified xsi:type="dcterms:W3CDTF">2026-01-12T09:58:19Z</dcterms:modified>
</cp:coreProperties>
</file>